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87" r:id="rId5"/>
    <p:sldId id="285" r:id="rId6"/>
    <p:sldId id="292" r:id="rId7"/>
    <p:sldId id="293" r:id="rId8"/>
    <p:sldId id="294" r:id="rId9"/>
    <p:sldId id="288" r:id="rId10"/>
    <p:sldId id="289" r:id="rId11"/>
    <p:sldId id="290" r:id="rId12"/>
    <p:sldId id="295" r:id="rId13"/>
    <p:sldId id="296" r:id="rId14"/>
    <p:sldId id="291" r:id="rId15"/>
    <p:sldId id="297" r:id="rId16"/>
    <p:sldId id="270" r:id="rId17"/>
  </p:sldIdLst>
  <p:sldSz cx="9144000" cy="5143500" type="screen16x9"/>
  <p:notesSz cx="6858000" cy="9144000"/>
  <p:embeddedFontLst>
    <p:embeddedFont>
      <p:font typeface="DFPOP1-W9" charset="-128"/>
      <p:regular r:id="rId19"/>
    </p:embeddedFont>
    <p:embeddedFont>
      <p:font typeface="楷体" pitchFamily="49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180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9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阳光少年”歌唱比赛上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四年级的丁丁和浩浩的第一次的成绩分别是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丁丁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8.32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浩浩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9.78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丁丁第二次比第一次多得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他第二次得了多少分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113397" y="2836292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8.32+1.56=9.88(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2185115" y="3472787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他第二次得了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9.88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浩浩第二次比第一次少得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1.32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他第二次得了多少分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073056" y="2056363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9.78-1.32=8.46(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2104432" y="2786987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他第二次得了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8.46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1698" y="1668837"/>
            <a:ext cx="27622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0333" y="1745598"/>
            <a:ext cx="35147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9209" y="1616362"/>
            <a:ext cx="492443" cy="8617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竖式谜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5680" y="822908"/>
            <a:ext cx="7499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填上合适的数字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使算式成立。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12" name="RU552.EPS" descr="id:2147502387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7814" y="1864174"/>
            <a:ext cx="2243228" cy="1224687"/>
          </a:xfrm>
          <a:prstGeom prst="rect">
            <a:avLst/>
          </a:prstGeom>
        </p:spPr>
      </p:pic>
      <p:pic>
        <p:nvPicPr>
          <p:cNvPr id="17" name="RU553.EPS" descr="id:2147502394;FounderCES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7586" y="1787319"/>
            <a:ext cx="2710103" cy="13592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98326" y="944009"/>
            <a:ext cx="800219" cy="29136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通过画图的方法解决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关系复杂的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5680" y="822908"/>
            <a:ext cx="7499038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巨杉不仅是最大的红木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而且也是地球上最庞大的并且尚存活着的植物。美国加利福尼亚生存着三棵巨杉。第一棵比第二棵矮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38.6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第二棵高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103.0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第三棵比第二棵高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26.7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第一棵巨杉高多少米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56993" y="3609664"/>
            <a:ext cx="429759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103.0-38.6=64.4(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2170440" y="4160992"/>
            <a:ext cx="4969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第一棵巨杉高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64.4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5075" y="2807634"/>
            <a:ext cx="28289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RU554.EPS" descr="id:2147502409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2516" y="2589135"/>
            <a:ext cx="2041972" cy="11222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8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第三棵巨杉高多少米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952032" y="3037999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103.0+26.7=129.7(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7645" y="1726266"/>
            <a:ext cx="2933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RU555.EPS" descr="id:2147502416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4533" y="1721430"/>
            <a:ext cx="2711519" cy="1142794"/>
          </a:xfrm>
          <a:prstGeom prst="rect">
            <a:avLst/>
          </a:prstGeom>
        </p:spPr>
      </p:pic>
      <p:sp>
        <p:nvSpPr>
          <p:cNvPr id="10" name="TextBox 7"/>
          <p:cNvSpPr txBox="1"/>
          <p:nvPr/>
        </p:nvSpPr>
        <p:spPr>
          <a:xfrm>
            <a:off x="1969962" y="3687940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第三棵巨杉高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129.7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4743" y="1535680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推导求解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5680" y="822908"/>
            <a:ext cx="749903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一桶油连桶重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用去一半油后连桶重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这桶油原来重多少千克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桶重多少千克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55287" y="2036358"/>
            <a:ext cx="429759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4.5-2.4=2.1(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1955287" y="2587686"/>
            <a:ext cx="496995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油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:2.1+2.1=4.2(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55287" y="3156946"/>
            <a:ext cx="429759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:4.5-4.2=0.3(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1955287" y="3708274"/>
            <a:ext cx="6229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这桶油原来重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千克。桶重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8" grpId="0"/>
      <p:bldP spid="11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719562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小数加减法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9199" y="1616362"/>
            <a:ext cx="492443" cy="16312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算式中的比较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5680" y="822908"/>
            <a:ext cx="723212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在〇里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填上“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&gt;”“&lt;”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34.50-21.94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12.56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6.07+1.82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10.3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2.64+35.28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34.24+5.28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16.35-4.81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6.25+5.62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9.25+15.81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14.24+9.47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7" name="TextBox 7"/>
          <p:cNvSpPr txBox="1"/>
          <p:nvPr/>
        </p:nvSpPr>
        <p:spPr>
          <a:xfrm>
            <a:off x="3264134" y="1377380"/>
            <a:ext cx="842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026569" y="1973533"/>
            <a:ext cx="84274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9310" y="2610027"/>
            <a:ext cx="84274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3098287" y="3174803"/>
            <a:ext cx="84274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3178969" y="3806815"/>
            <a:ext cx="84274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7" grpId="0"/>
      <p:bldP spid="7" grpId="0"/>
      <p:bldP spid="8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里填上合适的数。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7.5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+(          )=9.8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)+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1.6=6.4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)-10.47=6.23          12.8-(         )=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50326" y="1518481"/>
            <a:ext cx="1463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4914867" y="1576752"/>
            <a:ext cx="146352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3832" y="2105670"/>
            <a:ext cx="146352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16.7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03761" y="2123600"/>
            <a:ext cx="146352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97946" y="1571231"/>
            <a:ext cx="492443" cy="21441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小数加减法的应用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5901" y="935642"/>
            <a:ext cx="779526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用竖式计算并验算。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12.88+3.29=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3321423" y="1522841"/>
            <a:ext cx="10763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16.17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82237" y="2714044"/>
            <a:ext cx="139071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RUH06.EPS" descr="id:214750232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855"/>
          <a:stretch>
            <a:fillRect/>
          </a:stretch>
        </p:blipFill>
        <p:spPr>
          <a:xfrm>
            <a:off x="1539181" y="2146218"/>
            <a:ext cx="2481490" cy="1390359"/>
          </a:xfrm>
          <a:prstGeom prst="rect">
            <a:avLst/>
          </a:prstGeom>
        </p:spPr>
      </p:pic>
      <p:pic>
        <p:nvPicPr>
          <p:cNvPr id="12" name="RUH06.EPS" descr="id:214750232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628"/>
          <a:stretch>
            <a:fillRect/>
          </a:stretch>
        </p:blipFill>
        <p:spPr>
          <a:xfrm>
            <a:off x="5190564" y="2123807"/>
            <a:ext cx="2494522" cy="13903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85901" y="935642"/>
            <a:ext cx="7795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用竖式计算并验算。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6.45-0.26=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3321423" y="1522841"/>
            <a:ext cx="10763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6.19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82237" y="2714044"/>
            <a:ext cx="139071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RUH07.EPS" descr="id:214750233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730"/>
          <a:stretch>
            <a:fillRect/>
          </a:stretch>
        </p:blipFill>
        <p:spPr>
          <a:xfrm>
            <a:off x="1216449" y="2197180"/>
            <a:ext cx="2158763" cy="1218372"/>
          </a:xfrm>
          <a:prstGeom prst="rect">
            <a:avLst/>
          </a:prstGeom>
        </p:spPr>
      </p:pic>
      <p:pic>
        <p:nvPicPr>
          <p:cNvPr id="17" name="RUH07.EPS" descr="id:214750233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37"/>
          <a:stretch>
            <a:fillRect/>
          </a:stretch>
        </p:blipFill>
        <p:spPr>
          <a:xfrm>
            <a:off x="5163671" y="2188216"/>
            <a:ext cx="2215974" cy="12183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85901" y="935642"/>
            <a:ext cx="7795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用竖式计算并验算。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21.34+15.86=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3321423" y="1522841"/>
            <a:ext cx="107632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37.2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82237" y="2714044"/>
            <a:ext cx="139071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RUH08.EPS" descr="id:214750234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051"/>
          <a:stretch>
            <a:fillRect/>
          </a:stretch>
        </p:blipFill>
        <p:spPr>
          <a:xfrm>
            <a:off x="1740885" y="2267242"/>
            <a:ext cx="2225997" cy="1282781"/>
          </a:xfrm>
          <a:prstGeom prst="rect">
            <a:avLst/>
          </a:prstGeom>
        </p:spPr>
      </p:pic>
      <p:pic>
        <p:nvPicPr>
          <p:cNvPr id="11" name="RUH08.EPS" descr="id:214750234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055"/>
          <a:stretch>
            <a:fillRect/>
          </a:stretch>
        </p:blipFill>
        <p:spPr>
          <a:xfrm>
            <a:off x="5163670" y="2271724"/>
            <a:ext cx="2331895" cy="12827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9204" y="1616362"/>
            <a:ext cx="492443" cy="21441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解决生活中的问题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5680" y="822908"/>
            <a:ext cx="7499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下面是世界上较小的两个国家的陆地面积统计表。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38628" y="2798286"/>
            <a:ext cx="429759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0.44+1.95=2.39(km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1780474" y="3484085"/>
            <a:ext cx="7363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梵蒂冈和摩纳哥的陆地面积一共是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2.39 km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177527" y="1428002"/>
          <a:ext cx="4081464" cy="731520"/>
        </p:xfrm>
        <a:graphic>
          <a:graphicData uri="http://schemas.openxmlformats.org/drawingml/2006/table">
            <a:tbl>
              <a:tblPr/>
              <a:tblGrid>
                <a:gridCol w="2071688"/>
                <a:gridCol w="1004888"/>
                <a:gridCol w="100488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国　家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梵蒂冈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摩纳哥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陆地面积</a:t>
                      </a: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/km</a:t>
                      </a:r>
                      <a:r>
                        <a:rPr lang="en-US" altLang="en-US" sz="2400" kern="1200" baseline="30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kern="1200" baseline="300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0.44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4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1.95</a:t>
                      </a:r>
                      <a:endParaRPr lang="zh-CN" altLang="en-US" sz="24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353609" y="2239331"/>
            <a:ext cx="74990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梵蒂冈和摩纳哥的陆地面积一共是多少平方千米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8" grpId="0"/>
      <p:bldP spid="11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这两个国家的陆地面积的和与颐和园的面积相比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谁更大些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898244" y="2110152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2.39&lt;2.90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颐和园大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1901253" y="2701516"/>
            <a:ext cx="4124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2.90-2.39=0.51(km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8" name="ru230.jpg" descr="id:2147502364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8700" y="1859892"/>
            <a:ext cx="2395800" cy="1585080"/>
          </a:xfrm>
          <a:prstGeom prst="rect">
            <a:avLst/>
          </a:prstGeom>
        </p:spPr>
      </p:pic>
      <p:sp>
        <p:nvSpPr>
          <p:cNvPr id="10" name="TextBox 7"/>
          <p:cNvSpPr txBox="1"/>
          <p:nvPr/>
        </p:nvSpPr>
        <p:spPr>
          <a:xfrm>
            <a:off x="1959524" y="3324563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颐和园大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0.51 km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6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527</Words>
  <Application>WPS 演示</Application>
  <PresentationFormat>全屏显示(16:9)</PresentationFormat>
  <Paragraphs>93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161</cp:revision>
  <dcterms:created xsi:type="dcterms:W3CDTF">2015-12-05T09:26:00Z</dcterms:created>
  <dcterms:modified xsi:type="dcterms:W3CDTF">2019-11-06T05:52:43Z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